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3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055535-E426-4C20-BAF5-C6FE07A5F85A}" v="15" dt="2021-10-07T19:32:34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57" d="100"/>
          <a:sy n="57" d="100"/>
        </p:scale>
        <p:origin x="3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man, Neil" userId="b7c62489-27b5-47e5-830c-8723a5dbb2a6" providerId="ADAL" clId="{CB055535-E426-4C20-BAF5-C6FE07A5F85A}"/>
    <pc:docChg chg="undo custSel addSld delSld modSld sldOrd">
      <pc:chgData name="Kamman, Neil" userId="b7c62489-27b5-47e5-830c-8723a5dbb2a6" providerId="ADAL" clId="{CB055535-E426-4C20-BAF5-C6FE07A5F85A}" dt="2021-10-08T12:08:29.631" v="1552" actId="20577"/>
      <pc:docMkLst>
        <pc:docMk/>
      </pc:docMkLst>
      <pc:sldChg chg="addSp delSp modSp mod setBg setClrOvrMap">
        <pc:chgData name="Kamman, Neil" userId="b7c62489-27b5-47e5-830c-8723a5dbb2a6" providerId="ADAL" clId="{CB055535-E426-4C20-BAF5-C6FE07A5F85A}" dt="2021-10-07T19:44:54.118" v="1429" actId="26606"/>
        <pc:sldMkLst>
          <pc:docMk/>
          <pc:sldMk cId="3248103754" sldId="256"/>
        </pc:sldMkLst>
        <pc:spChg chg="mod">
          <ac:chgData name="Kamman, Neil" userId="b7c62489-27b5-47e5-830c-8723a5dbb2a6" providerId="ADAL" clId="{CB055535-E426-4C20-BAF5-C6FE07A5F85A}" dt="2021-10-07T18:50:42.580" v="914" actId="26606"/>
          <ac:spMkLst>
            <pc:docMk/>
            <pc:sldMk cId="3248103754" sldId="256"/>
            <ac:spMk id="2" creationId="{AEFBA2D7-BDD0-4E4B-8677-DE429697E965}"/>
          </ac:spMkLst>
        </pc:spChg>
        <pc:spChg chg="mod">
          <ac:chgData name="Kamman, Neil" userId="b7c62489-27b5-47e5-830c-8723a5dbb2a6" providerId="ADAL" clId="{CB055535-E426-4C20-BAF5-C6FE07A5F85A}" dt="2021-10-07T19:44:54.118" v="1429" actId="26606"/>
          <ac:spMkLst>
            <pc:docMk/>
            <pc:sldMk cId="3248103754" sldId="256"/>
            <ac:spMk id="3" creationId="{239D6358-AED0-4672-A493-7AEE3EEAC7E5}"/>
          </ac:spMkLst>
        </pc:spChg>
        <pc:spChg chg="add del">
          <ac:chgData name="Kamman, Neil" userId="b7c62489-27b5-47e5-830c-8723a5dbb2a6" providerId="ADAL" clId="{CB055535-E426-4C20-BAF5-C6FE07A5F85A}" dt="2021-10-07T18:50:42.562" v="913" actId="26606"/>
          <ac:spMkLst>
            <pc:docMk/>
            <pc:sldMk cId="3248103754" sldId="256"/>
            <ac:spMk id="10" creationId="{87CC2527-562A-4F69-B487-4371E5B243E7}"/>
          </ac:spMkLst>
        </pc:spChg>
        <pc:spChg chg="add del">
          <ac:chgData name="Kamman, Neil" userId="b7c62489-27b5-47e5-830c-8723a5dbb2a6" providerId="ADAL" clId="{CB055535-E426-4C20-BAF5-C6FE07A5F85A}" dt="2021-10-07T19:44:54.118" v="1429" actId="26606"/>
          <ac:spMkLst>
            <pc:docMk/>
            <pc:sldMk cId="3248103754" sldId="256"/>
            <ac:spMk id="14" creationId="{84D4DDB8-B68F-45B0-9F62-C4279996F672}"/>
          </ac:spMkLst>
        </pc:spChg>
        <pc:spChg chg="add del">
          <ac:chgData name="Kamman, Neil" userId="b7c62489-27b5-47e5-830c-8723a5dbb2a6" providerId="ADAL" clId="{CB055535-E426-4C20-BAF5-C6FE07A5F85A}" dt="2021-10-07T19:44:54.118" v="1429" actId="26606"/>
          <ac:spMkLst>
            <pc:docMk/>
            <pc:sldMk cId="3248103754" sldId="256"/>
            <ac:spMk id="15" creationId="{5DCB5928-DC7D-4612-9922-441966E15627}"/>
          </ac:spMkLst>
        </pc:spChg>
        <pc:spChg chg="add del">
          <ac:chgData name="Kamman, Neil" userId="b7c62489-27b5-47e5-830c-8723a5dbb2a6" providerId="ADAL" clId="{CB055535-E426-4C20-BAF5-C6FE07A5F85A}" dt="2021-10-07T19:44:54.118" v="1429" actId="26606"/>
          <ac:spMkLst>
            <pc:docMk/>
            <pc:sldMk cId="3248103754" sldId="256"/>
            <ac:spMk id="16" creationId="{AF2F604E-43BE-4DC3-B983-E071523364F8}"/>
          </ac:spMkLst>
        </pc:spChg>
        <pc:spChg chg="add del">
          <ac:chgData name="Kamman, Neil" userId="b7c62489-27b5-47e5-830c-8723a5dbb2a6" providerId="ADAL" clId="{CB055535-E426-4C20-BAF5-C6FE07A5F85A}" dt="2021-10-07T19:44:54.118" v="1429" actId="26606"/>
          <ac:spMkLst>
            <pc:docMk/>
            <pc:sldMk cId="3248103754" sldId="256"/>
            <ac:spMk id="17" creationId="{682C1161-1736-45EC-99B7-33F3CAE9D517}"/>
          </ac:spMkLst>
        </pc:spChg>
        <pc:spChg chg="add del">
          <ac:chgData name="Kamman, Neil" userId="b7c62489-27b5-47e5-830c-8723a5dbb2a6" providerId="ADAL" clId="{CB055535-E426-4C20-BAF5-C6FE07A5F85A}" dt="2021-10-07T19:44:54.118" v="1429" actId="26606"/>
          <ac:spMkLst>
            <pc:docMk/>
            <pc:sldMk cId="3248103754" sldId="256"/>
            <ac:spMk id="18" creationId="{08C9B587-E65E-4B52-B37C-ABEBB6E87928}"/>
          </ac:spMkLst>
        </pc:spChg>
        <pc:spChg chg="add">
          <ac:chgData name="Kamman, Neil" userId="b7c62489-27b5-47e5-830c-8723a5dbb2a6" providerId="ADAL" clId="{CB055535-E426-4C20-BAF5-C6FE07A5F85A}" dt="2021-10-07T19:44:54.118" v="1429" actId="26606"/>
          <ac:spMkLst>
            <pc:docMk/>
            <pc:sldMk cId="3248103754" sldId="256"/>
            <ac:spMk id="23" creationId="{0671A8AE-40A1-4631-A6B8-581AFF065482}"/>
          </ac:spMkLst>
        </pc:spChg>
        <pc:spChg chg="add">
          <ac:chgData name="Kamman, Neil" userId="b7c62489-27b5-47e5-830c-8723a5dbb2a6" providerId="ADAL" clId="{CB055535-E426-4C20-BAF5-C6FE07A5F85A}" dt="2021-10-07T19:44:54.118" v="1429" actId="26606"/>
          <ac:spMkLst>
            <pc:docMk/>
            <pc:sldMk cId="3248103754" sldId="256"/>
            <ac:spMk id="25" creationId="{AB58EF07-17C2-48CF-ABB0-EEF1F17CB8F0}"/>
          </ac:spMkLst>
        </pc:spChg>
        <pc:spChg chg="add">
          <ac:chgData name="Kamman, Neil" userId="b7c62489-27b5-47e5-830c-8723a5dbb2a6" providerId="ADAL" clId="{CB055535-E426-4C20-BAF5-C6FE07A5F85A}" dt="2021-10-07T19:44:54.118" v="1429" actId="26606"/>
          <ac:spMkLst>
            <pc:docMk/>
            <pc:sldMk cId="3248103754" sldId="256"/>
            <ac:spMk id="27" creationId="{AF2F604E-43BE-4DC3-B983-E071523364F8}"/>
          </ac:spMkLst>
        </pc:spChg>
        <pc:spChg chg="add">
          <ac:chgData name="Kamman, Neil" userId="b7c62489-27b5-47e5-830c-8723a5dbb2a6" providerId="ADAL" clId="{CB055535-E426-4C20-BAF5-C6FE07A5F85A}" dt="2021-10-07T19:44:54.118" v="1429" actId="26606"/>
          <ac:spMkLst>
            <pc:docMk/>
            <pc:sldMk cId="3248103754" sldId="256"/>
            <ac:spMk id="29" creationId="{08C9B587-E65E-4B52-B37C-ABEBB6E87928}"/>
          </ac:spMkLst>
        </pc:spChg>
        <pc:picChg chg="add mod ord">
          <ac:chgData name="Kamman, Neil" userId="b7c62489-27b5-47e5-830c-8723a5dbb2a6" providerId="ADAL" clId="{CB055535-E426-4C20-BAF5-C6FE07A5F85A}" dt="2021-10-07T19:44:54.118" v="1429" actId="26606"/>
          <ac:picMkLst>
            <pc:docMk/>
            <pc:sldMk cId="3248103754" sldId="256"/>
            <ac:picMk id="5" creationId="{AA155006-6D7E-4889-BB8A-2382886DE2EB}"/>
          </ac:picMkLst>
        </pc:picChg>
        <pc:cxnChg chg="add del">
          <ac:chgData name="Kamman, Neil" userId="b7c62489-27b5-47e5-830c-8723a5dbb2a6" providerId="ADAL" clId="{CB055535-E426-4C20-BAF5-C6FE07A5F85A}" dt="2021-10-07T18:50:42.562" v="913" actId="26606"/>
          <ac:cxnSpMkLst>
            <pc:docMk/>
            <pc:sldMk cId="3248103754" sldId="256"/>
            <ac:cxnSpMk id="12" creationId="{BCDAEC91-5BCE-4B55-9CC0-43EF94CB734B}"/>
          </ac:cxnSpMkLst>
        </pc:cxnChg>
      </pc:sldChg>
      <pc:sldChg chg="addSp delSp modSp mod setBg">
        <pc:chgData name="Kamman, Neil" userId="b7c62489-27b5-47e5-830c-8723a5dbb2a6" providerId="ADAL" clId="{CB055535-E426-4C20-BAF5-C6FE07A5F85A}" dt="2021-10-07T18:52:57.533" v="922" actId="26606"/>
        <pc:sldMkLst>
          <pc:docMk/>
          <pc:sldMk cId="2515462005" sldId="257"/>
        </pc:sldMkLst>
        <pc:spChg chg="mod">
          <ac:chgData name="Kamman, Neil" userId="b7c62489-27b5-47e5-830c-8723a5dbb2a6" providerId="ADAL" clId="{CB055535-E426-4C20-BAF5-C6FE07A5F85A}" dt="2021-10-07T18:52:57.533" v="922" actId="26606"/>
          <ac:spMkLst>
            <pc:docMk/>
            <pc:sldMk cId="2515462005" sldId="257"/>
            <ac:spMk id="2" creationId="{606350D8-DEA9-4EEE-9817-AC8480D79B3C}"/>
          </ac:spMkLst>
        </pc:spChg>
        <pc:spChg chg="mod ord">
          <ac:chgData name="Kamman, Neil" userId="b7c62489-27b5-47e5-830c-8723a5dbb2a6" providerId="ADAL" clId="{CB055535-E426-4C20-BAF5-C6FE07A5F85A}" dt="2021-10-07T18:52:57.533" v="922" actId="26606"/>
          <ac:spMkLst>
            <pc:docMk/>
            <pc:sldMk cId="2515462005" sldId="257"/>
            <ac:spMk id="3" creationId="{00F76348-CEA4-43DD-B1CA-72041096C81A}"/>
          </ac:spMkLst>
        </pc:spChg>
        <pc:spChg chg="add del">
          <ac:chgData name="Kamman, Neil" userId="b7c62489-27b5-47e5-830c-8723a5dbb2a6" providerId="ADAL" clId="{CB055535-E426-4C20-BAF5-C6FE07A5F85A}" dt="2021-10-07T18:52:57.523" v="921" actId="26606"/>
          <ac:spMkLst>
            <pc:docMk/>
            <pc:sldMk cId="2515462005" sldId="257"/>
            <ac:spMk id="10" creationId="{4038CB10-1F5C-4D54-9DF7-12586DE5B007}"/>
          </ac:spMkLst>
        </pc:spChg>
        <pc:spChg chg="add del">
          <ac:chgData name="Kamman, Neil" userId="b7c62489-27b5-47e5-830c-8723a5dbb2a6" providerId="ADAL" clId="{CB055535-E426-4C20-BAF5-C6FE07A5F85A}" dt="2021-10-07T18:52:57.523" v="921" actId="26606"/>
          <ac:spMkLst>
            <pc:docMk/>
            <pc:sldMk cId="2515462005" sldId="257"/>
            <ac:spMk id="12" creationId="{73ED6512-6858-4552-B699-9A97FE9A4EA2}"/>
          </ac:spMkLst>
        </pc:spChg>
        <pc:spChg chg="add">
          <ac:chgData name="Kamman, Neil" userId="b7c62489-27b5-47e5-830c-8723a5dbb2a6" providerId="ADAL" clId="{CB055535-E426-4C20-BAF5-C6FE07A5F85A}" dt="2021-10-07T18:52:57.533" v="922" actId="26606"/>
          <ac:spMkLst>
            <pc:docMk/>
            <pc:sldMk cId="2515462005" sldId="257"/>
            <ac:spMk id="14" creationId="{73ED6512-6858-4552-B699-9A97FE9A4EA2}"/>
          </ac:spMkLst>
        </pc:spChg>
        <pc:spChg chg="add">
          <ac:chgData name="Kamman, Neil" userId="b7c62489-27b5-47e5-830c-8723a5dbb2a6" providerId="ADAL" clId="{CB055535-E426-4C20-BAF5-C6FE07A5F85A}" dt="2021-10-07T18:52:57.533" v="922" actId="26606"/>
          <ac:spMkLst>
            <pc:docMk/>
            <pc:sldMk cId="2515462005" sldId="257"/>
            <ac:spMk id="15" creationId="{4038CB10-1F5C-4D54-9DF7-12586DE5B007}"/>
          </ac:spMkLst>
        </pc:spChg>
        <pc:spChg chg="add">
          <ac:chgData name="Kamman, Neil" userId="b7c62489-27b5-47e5-830c-8723a5dbb2a6" providerId="ADAL" clId="{CB055535-E426-4C20-BAF5-C6FE07A5F85A}" dt="2021-10-07T18:52:57.533" v="922" actId="26606"/>
          <ac:spMkLst>
            <pc:docMk/>
            <pc:sldMk cId="2515462005" sldId="257"/>
            <ac:spMk id="16" creationId="{36D30126-6314-4A93-B27E-5C66CF781924}"/>
          </ac:spMkLst>
        </pc:spChg>
        <pc:picChg chg="add del mod">
          <ac:chgData name="Kamman, Neil" userId="b7c62489-27b5-47e5-830c-8723a5dbb2a6" providerId="ADAL" clId="{CB055535-E426-4C20-BAF5-C6FE07A5F85A}" dt="2021-10-07T18:31:12.020" v="109" actId="21"/>
          <ac:picMkLst>
            <pc:docMk/>
            <pc:sldMk cId="2515462005" sldId="257"/>
            <ac:picMk id="4" creationId="{DB5F7B96-D3E2-4922-A565-F90567FAA006}"/>
          </ac:picMkLst>
        </pc:picChg>
        <pc:picChg chg="add mod">
          <ac:chgData name="Kamman, Neil" userId="b7c62489-27b5-47e5-830c-8723a5dbb2a6" providerId="ADAL" clId="{CB055535-E426-4C20-BAF5-C6FE07A5F85A}" dt="2021-10-07T18:52:57.533" v="922" actId="26606"/>
          <ac:picMkLst>
            <pc:docMk/>
            <pc:sldMk cId="2515462005" sldId="257"/>
            <ac:picMk id="5" creationId="{6A4614EB-D010-44E2-899C-02A9CC46E2C5}"/>
          </ac:picMkLst>
        </pc:picChg>
      </pc:sldChg>
      <pc:sldChg chg="addSp delSp modSp del mod setBg">
        <pc:chgData name="Kamman, Neil" userId="b7c62489-27b5-47e5-830c-8723a5dbb2a6" providerId="ADAL" clId="{CB055535-E426-4C20-BAF5-C6FE07A5F85A}" dt="2021-10-07T18:31:28.015" v="114" actId="47"/>
        <pc:sldMkLst>
          <pc:docMk/>
          <pc:sldMk cId="311590598" sldId="258"/>
        </pc:sldMkLst>
        <pc:spChg chg="mod">
          <ac:chgData name="Kamman, Neil" userId="b7c62489-27b5-47e5-830c-8723a5dbb2a6" providerId="ADAL" clId="{CB055535-E426-4C20-BAF5-C6FE07A5F85A}" dt="2021-10-07T18:30:02.314" v="48" actId="26606"/>
          <ac:spMkLst>
            <pc:docMk/>
            <pc:sldMk cId="311590598" sldId="258"/>
            <ac:spMk id="2" creationId="{606350D8-DEA9-4EEE-9817-AC8480D79B3C}"/>
          </ac:spMkLst>
        </pc:spChg>
        <pc:spChg chg="mod">
          <ac:chgData name="Kamman, Neil" userId="b7c62489-27b5-47e5-830c-8723a5dbb2a6" providerId="ADAL" clId="{CB055535-E426-4C20-BAF5-C6FE07A5F85A}" dt="2021-10-07T18:30:23.437" v="58" actId="27636"/>
          <ac:spMkLst>
            <pc:docMk/>
            <pc:sldMk cId="311590598" sldId="258"/>
            <ac:spMk id="3" creationId="{00F76348-CEA4-43DD-B1CA-72041096C81A}"/>
          </ac:spMkLst>
        </pc:spChg>
        <pc:spChg chg="add del">
          <ac:chgData name="Kamman, Neil" userId="b7c62489-27b5-47e5-830c-8723a5dbb2a6" providerId="ADAL" clId="{CB055535-E426-4C20-BAF5-C6FE07A5F85A}" dt="2021-10-07T18:30:02.314" v="48" actId="26606"/>
          <ac:spMkLst>
            <pc:docMk/>
            <pc:sldMk cId="311590598" sldId="258"/>
            <ac:spMk id="9" creationId="{F13C74B1-5B17-4795-BED0-7140497B445A}"/>
          </ac:spMkLst>
        </pc:spChg>
        <pc:spChg chg="add del">
          <ac:chgData name="Kamman, Neil" userId="b7c62489-27b5-47e5-830c-8723a5dbb2a6" providerId="ADAL" clId="{CB055535-E426-4C20-BAF5-C6FE07A5F85A}" dt="2021-10-07T18:30:02.314" v="48" actId="26606"/>
          <ac:spMkLst>
            <pc:docMk/>
            <pc:sldMk cId="311590598" sldId="258"/>
            <ac:spMk id="11" creationId="{D4974D33-8DC5-464E-8C6D-BE58F0669C17}"/>
          </ac:spMkLst>
        </pc:spChg>
        <pc:spChg chg="add">
          <ac:chgData name="Kamman, Neil" userId="b7c62489-27b5-47e5-830c-8723a5dbb2a6" providerId="ADAL" clId="{CB055535-E426-4C20-BAF5-C6FE07A5F85A}" dt="2021-10-07T18:30:02.314" v="48" actId="26606"/>
          <ac:spMkLst>
            <pc:docMk/>
            <pc:sldMk cId="311590598" sldId="258"/>
            <ac:spMk id="16" creationId="{777A147A-9ED8-46B4-8660-1B3C2AA880B5}"/>
          </ac:spMkLst>
        </pc:spChg>
        <pc:spChg chg="add">
          <ac:chgData name="Kamman, Neil" userId="b7c62489-27b5-47e5-830c-8723a5dbb2a6" providerId="ADAL" clId="{CB055535-E426-4C20-BAF5-C6FE07A5F85A}" dt="2021-10-07T18:30:02.314" v="48" actId="26606"/>
          <ac:spMkLst>
            <pc:docMk/>
            <pc:sldMk cId="311590598" sldId="258"/>
            <ac:spMk id="18" creationId="{5D6C15A0-C087-4593-8414-2B4EC1CDC3DE}"/>
          </ac:spMkLst>
        </pc:spChg>
        <pc:picChg chg="add del mod">
          <ac:chgData name="Kamman, Neil" userId="b7c62489-27b5-47e5-830c-8723a5dbb2a6" providerId="ADAL" clId="{CB055535-E426-4C20-BAF5-C6FE07A5F85A}" dt="2021-10-07T18:29:35.612" v="34" actId="478"/>
          <ac:picMkLst>
            <pc:docMk/>
            <pc:sldMk cId="311590598" sldId="258"/>
            <ac:picMk id="4" creationId="{A4E63185-2507-41D4-A5CA-56D91699D250}"/>
          </ac:picMkLst>
        </pc:picChg>
      </pc:sldChg>
      <pc:sldChg chg="addSp delSp modSp mod setBg">
        <pc:chgData name="Kamman, Neil" userId="b7c62489-27b5-47e5-830c-8723a5dbb2a6" providerId="ADAL" clId="{CB055535-E426-4C20-BAF5-C6FE07A5F85A}" dt="2021-10-08T12:06:36.562" v="1491" actId="20577"/>
        <pc:sldMkLst>
          <pc:docMk/>
          <pc:sldMk cId="2713647013" sldId="259"/>
        </pc:sldMkLst>
        <pc:spChg chg="mod">
          <ac:chgData name="Kamman, Neil" userId="b7c62489-27b5-47e5-830c-8723a5dbb2a6" providerId="ADAL" clId="{CB055535-E426-4C20-BAF5-C6FE07A5F85A}" dt="2021-10-07T18:39:26.020" v="465" actId="26606"/>
          <ac:spMkLst>
            <pc:docMk/>
            <pc:sldMk cId="2713647013" sldId="259"/>
            <ac:spMk id="2" creationId="{606350D8-DEA9-4EEE-9817-AC8480D79B3C}"/>
          </ac:spMkLst>
        </pc:spChg>
        <pc:spChg chg="mod">
          <ac:chgData name="Kamman, Neil" userId="b7c62489-27b5-47e5-830c-8723a5dbb2a6" providerId="ADAL" clId="{CB055535-E426-4C20-BAF5-C6FE07A5F85A}" dt="2021-10-08T12:06:36.562" v="1491" actId="20577"/>
          <ac:spMkLst>
            <pc:docMk/>
            <pc:sldMk cId="2713647013" sldId="259"/>
            <ac:spMk id="3" creationId="{00F76348-CEA4-43DD-B1CA-72041096C81A}"/>
          </ac:spMkLst>
        </pc:spChg>
        <pc:spChg chg="add">
          <ac:chgData name="Kamman, Neil" userId="b7c62489-27b5-47e5-830c-8723a5dbb2a6" providerId="ADAL" clId="{CB055535-E426-4C20-BAF5-C6FE07A5F85A}" dt="2021-10-07T18:39:26.020" v="465" actId="26606"/>
          <ac:spMkLst>
            <pc:docMk/>
            <pc:sldMk cId="2713647013" sldId="259"/>
            <ac:spMk id="9" creationId="{45D37F4E-DDB4-456B-97E0-9937730A039F}"/>
          </ac:spMkLst>
        </pc:spChg>
        <pc:spChg chg="add">
          <ac:chgData name="Kamman, Neil" userId="b7c62489-27b5-47e5-830c-8723a5dbb2a6" providerId="ADAL" clId="{CB055535-E426-4C20-BAF5-C6FE07A5F85A}" dt="2021-10-07T18:39:26.020" v="465" actId="26606"/>
          <ac:spMkLst>
            <pc:docMk/>
            <pc:sldMk cId="2713647013" sldId="259"/>
            <ac:spMk id="11" creationId="{B2DD41CD-8F47-4F56-AD12-4E2FF7696987}"/>
          </ac:spMkLst>
        </pc:spChg>
        <pc:picChg chg="add mod">
          <ac:chgData name="Kamman, Neil" userId="b7c62489-27b5-47e5-830c-8723a5dbb2a6" providerId="ADAL" clId="{CB055535-E426-4C20-BAF5-C6FE07A5F85A}" dt="2021-10-07T18:39:26.020" v="465" actId="26606"/>
          <ac:picMkLst>
            <pc:docMk/>
            <pc:sldMk cId="2713647013" sldId="259"/>
            <ac:picMk id="4" creationId="{612B328D-766C-4050-8D8F-BCB246F4ABE0}"/>
          </ac:picMkLst>
        </pc:picChg>
        <pc:picChg chg="add del mod">
          <ac:chgData name="Kamman, Neil" userId="b7c62489-27b5-47e5-830c-8723a5dbb2a6" providerId="ADAL" clId="{CB055535-E426-4C20-BAF5-C6FE07A5F85A}" dt="2021-10-07T18:37:45.785" v="387" actId="478"/>
          <ac:picMkLst>
            <pc:docMk/>
            <pc:sldMk cId="2713647013" sldId="259"/>
            <ac:picMk id="5" creationId="{2FCFBBA5-84C5-4EF3-8333-FC69CF3BD408}"/>
          </ac:picMkLst>
        </pc:picChg>
      </pc:sldChg>
      <pc:sldChg chg="addSp modSp mod setBg">
        <pc:chgData name="Kamman, Neil" userId="b7c62489-27b5-47e5-830c-8723a5dbb2a6" providerId="ADAL" clId="{CB055535-E426-4C20-BAF5-C6FE07A5F85A}" dt="2021-10-08T12:06:57.461" v="1492" actId="6549"/>
        <pc:sldMkLst>
          <pc:docMk/>
          <pc:sldMk cId="3513000458" sldId="260"/>
        </pc:sldMkLst>
        <pc:spChg chg="mod">
          <ac:chgData name="Kamman, Neil" userId="b7c62489-27b5-47e5-830c-8723a5dbb2a6" providerId="ADAL" clId="{CB055535-E426-4C20-BAF5-C6FE07A5F85A}" dt="2021-10-07T18:39:16.120" v="464" actId="26606"/>
          <ac:spMkLst>
            <pc:docMk/>
            <pc:sldMk cId="3513000458" sldId="260"/>
            <ac:spMk id="2" creationId="{3C25F92D-06F9-40BB-B794-788862308230}"/>
          </ac:spMkLst>
        </pc:spChg>
        <pc:spChg chg="mod">
          <ac:chgData name="Kamman, Neil" userId="b7c62489-27b5-47e5-830c-8723a5dbb2a6" providerId="ADAL" clId="{CB055535-E426-4C20-BAF5-C6FE07A5F85A}" dt="2021-10-08T12:06:57.461" v="1492" actId="6549"/>
          <ac:spMkLst>
            <pc:docMk/>
            <pc:sldMk cId="3513000458" sldId="260"/>
            <ac:spMk id="3" creationId="{C5848CE2-DF2C-4349-8AA0-C0CD3899331B}"/>
          </ac:spMkLst>
        </pc:spChg>
        <pc:spChg chg="add">
          <ac:chgData name="Kamman, Neil" userId="b7c62489-27b5-47e5-830c-8723a5dbb2a6" providerId="ADAL" clId="{CB055535-E426-4C20-BAF5-C6FE07A5F85A}" dt="2021-10-07T18:39:16.120" v="464" actId="26606"/>
          <ac:spMkLst>
            <pc:docMk/>
            <pc:sldMk cId="3513000458" sldId="260"/>
            <ac:spMk id="9" creationId="{45D37F4E-DDB4-456B-97E0-9937730A039F}"/>
          </ac:spMkLst>
        </pc:spChg>
        <pc:spChg chg="add">
          <ac:chgData name="Kamman, Neil" userId="b7c62489-27b5-47e5-830c-8723a5dbb2a6" providerId="ADAL" clId="{CB055535-E426-4C20-BAF5-C6FE07A5F85A}" dt="2021-10-07T18:39:16.120" v="464" actId="26606"/>
          <ac:spMkLst>
            <pc:docMk/>
            <pc:sldMk cId="3513000458" sldId="260"/>
            <ac:spMk id="11" creationId="{B2DD41CD-8F47-4F56-AD12-4E2FF7696987}"/>
          </ac:spMkLst>
        </pc:spChg>
        <pc:picChg chg="add mod">
          <ac:chgData name="Kamman, Neil" userId="b7c62489-27b5-47e5-830c-8723a5dbb2a6" providerId="ADAL" clId="{CB055535-E426-4C20-BAF5-C6FE07A5F85A}" dt="2021-10-07T18:39:16.120" v="464" actId="26606"/>
          <ac:picMkLst>
            <pc:docMk/>
            <pc:sldMk cId="3513000458" sldId="260"/>
            <ac:picMk id="4" creationId="{6F872944-E5C4-410E-AE84-5107A0A1E754}"/>
          </ac:picMkLst>
        </pc:picChg>
      </pc:sldChg>
      <pc:sldChg chg="addSp modSp mod setBg">
        <pc:chgData name="Kamman, Neil" userId="b7c62489-27b5-47e5-830c-8723a5dbb2a6" providerId="ADAL" clId="{CB055535-E426-4C20-BAF5-C6FE07A5F85A}" dt="2021-10-08T12:07:28.271" v="1516" actId="20577"/>
        <pc:sldMkLst>
          <pc:docMk/>
          <pc:sldMk cId="2204056982" sldId="261"/>
        </pc:sldMkLst>
        <pc:spChg chg="mod">
          <ac:chgData name="Kamman, Neil" userId="b7c62489-27b5-47e5-830c-8723a5dbb2a6" providerId="ADAL" clId="{CB055535-E426-4C20-BAF5-C6FE07A5F85A}" dt="2021-10-07T18:40:25.212" v="480" actId="26606"/>
          <ac:spMkLst>
            <pc:docMk/>
            <pc:sldMk cId="2204056982" sldId="261"/>
            <ac:spMk id="2" creationId="{B270C898-C349-4BF9-AD66-842869F09C38}"/>
          </ac:spMkLst>
        </pc:spChg>
        <pc:spChg chg="mod ord">
          <ac:chgData name="Kamman, Neil" userId="b7c62489-27b5-47e5-830c-8723a5dbb2a6" providerId="ADAL" clId="{CB055535-E426-4C20-BAF5-C6FE07A5F85A}" dt="2021-10-08T12:07:28.271" v="1516" actId="20577"/>
          <ac:spMkLst>
            <pc:docMk/>
            <pc:sldMk cId="2204056982" sldId="261"/>
            <ac:spMk id="3" creationId="{76BF99ED-1768-450F-9FE7-4FC4377E704A}"/>
          </ac:spMkLst>
        </pc:spChg>
        <pc:spChg chg="add">
          <ac:chgData name="Kamman, Neil" userId="b7c62489-27b5-47e5-830c-8723a5dbb2a6" providerId="ADAL" clId="{CB055535-E426-4C20-BAF5-C6FE07A5F85A}" dt="2021-10-07T18:40:25.212" v="480" actId="26606"/>
          <ac:spMkLst>
            <pc:docMk/>
            <pc:sldMk cId="2204056982" sldId="261"/>
            <ac:spMk id="9" creationId="{A6D37EE4-EA1B-46EE-A54B-5233C63C9695}"/>
          </ac:spMkLst>
        </pc:spChg>
        <pc:spChg chg="add">
          <ac:chgData name="Kamman, Neil" userId="b7c62489-27b5-47e5-830c-8723a5dbb2a6" providerId="ADAL" clId="{CB055535-E426-4C20-BAF5-C6FE07A5F85A}" dt="2021-10-07T18:40:25.212" v="480" actId="26606"/>
          <ac:spMkLst>
            <pc:docMk/>
            <pc:sldMk cId="2204056982" sldId="261"/>
            <ac:spMk id="11" creationId="{927D5270-6648-4CC1-8F78-48BE299CAC25}"/>
          </ac:spMkLst>
        </pc:spChg>
        <pc:picChg chg="add mod">
          <ac:chgData name="Kamman, Neil" userId="b7c62489-27b5-47e5-830c-8723a5dbb2a6" providerId="ADAL" clId="{CB055535-E426-4C20-BAF5-C6FE07A5F85A}" dt="2021-10-07T18:40:25.212" v="480" actId="26606"/>
          <ac:picMkLst>
            <pc:docMk/>
            <pc:sldMk cId="2204056982" sldId="261"/>
            <ac:picMk id="4" creationId="{6156FB9E-B529-4D93-9D45-E42E9BFD07BD}"/>
          </ac:picMkLst>
        </pc:picChg>
      </pc:sldChg>
      <pc:sldChg chg="addSp modSp mod setBg">
        <pc:chgData name="Kamman, Neil" userId="b7c62489-27b5-47e5-830c-8723a5dbb2a6" providerId="ADAL" clId="{CB055535-E426-4C20-BAF5-C6FE07A5F85A}" dt="2021-10-07T18:42:52.299" v="658" actId="14100"/>
        <pc:sldMkLst>
          <pc:docMk/>
          <pc:sldMk cId="3079337859" sldId="262"/>
        </pc:sldMkLst>
        <pc:spChg chg="mod">
          <ac:chgData name="Kamman, Neil" userId="b7c62489-27b5-47e5-830c-8723a5dbb2a6" providerId="ADAL" clId="{CB055535-E426-4C20-BAF5-C6FE07A5F85A}" dt="2021-10-07T18:42:52.299" v="658" actId="14100"/>
          <ac:spMkLst>
            <pc:docMk/>
            <pc:sldMk cId="3079337859" sldId="262"/>
            <ac:spMk id="2" creationId="{47717DF2-0196-41B8-B38A-5FA2D4896D6D}"/>
          </ac:spMkLst>
        </pc:spChg>
        <pc:spChg chg="mod ord">
          <ac:chgData name="Kamman, Neil" userId="b7c62489-27b5-47e5-830c-8723a5dbb2a6" providerId="ADAL" clId="{CB055535-E426-4C20-BAF5-C6FE07A5F85A}" dt="2021-10-07T18:42:47.270" v="657" actId="27636"/>
          <ac:spMkLst>
            <pc:docMk/>
            <pc:sldMk cId="3079337859" sldId="262"/>
            <ac:spMk id="3" creationId="{E02AEC7D-1BFA-4110-83B7-B6FF930899F0}"/>
          </ac:spMkLst>
        </pc:spChg>
        <pc:spChg chg="add">
          <ac:chgData name="Kamman, Neil" userId="b7c62489-27b5-47e5-830c-8723a5dbb2a6" providerId="ADAL" clId="{CB055535-E426-4C20-BAF5-C6FE07A5F85A}" dt="2021-10-07T18:40:59.722" v="485" actId="26606"/>
          <ac:spMkLst>
            <pc:docMk/>
            <pc:sldMk cId="3079337859" sldId="262"/>
            <ac:spMk id="9" creationId="{A6D37EE4-EA1B-46EE-A54B-5233C63C9695}"/>
          </ac:spMkLst>
        </pc:spChg>
        <pc:spChg chg="add">
          <ac:chgData name="Kamman, Neil" userId="b7c62489-27b5-47e5-830c-8723a5dbb2a6" providerId="ADAL" clId="{CB055535-E426-4C20-BAF5-C6FE07A5F85A}" dt="2021-10-07T18:40:59.722" v="485" actId="26606"/>
          <ac:spMkLst>
            <pc:docMk/>
            <pc:sldMk cId="3079337859" sldId="262"/>
            <ac:spMk id="11" creationId="{927D5270-6648-4CC1-8F78-48BE299CAC25}"/>
          </ac:spMkLst>
        </pc:spChg>
        <pc:picChg chg="add mod">
          <ac:chgData name="Kamman, Neil" userId="b7c62489-27b5-47e5-830c-8723a5dbb2a6" providerId="ADAL" clId="{CB055535-E426-4C20-BAF5-C6FE07A5F85A}" dt="2021-10-07T18:40:59.722" v="485" actId="26606"/>
          <ac:picMkLst>
            <pc:docMk/>
            <pc:sldMk cId="3079337859" sldId="262"/>
            <ac:picMk id="4" creationId="{32884589-E901-4FF8-B38E-D87DB79694DE}"/>
          </ac:picMkLst>
        </pc:picChg>
      </pc:sldChg>
      <pc:sldChg chg="addSp modSp mod setBg">
        <pc:chgData name="Kamman, Neil" userId="b7c62489-27b5-47e5-830c-8723a5dbb2a6" providerId="ADAL" clId="{CB055535-E426-4C20-BAF5-C6FE07A5F85A}" dt="2021-10-08T12:08:29.631" v="1552" actId="20577"/>
        <pc:sldMkLst>
          <pc:docMk/>
          <pc:sldMk cId="2185642353" sldId="263"/>
        </pc:sldMkLst>
        <pc:spChg chg="mod">
          <ac:chgData name="Kamman, Neil" userId="b7c62489-27b5-47e5-830c-8723a5dbb2a6" providerId="ADAL" clId="{CB055535-E426-4C20-BAF5-C6FE07A5F85A}" dt="2021-10-07T18:44:44.657" v="666" actId="26606"/>
          <ac:spMkLst>
            <pc:docMk/>
            <pc:sldMk cId="2185642353" sldId="263"/>
            <ac:spMk id="2" creationId="{D9F6F13B-677B-4BE8-AC4E-75EF0D777EA5}"/>
          </ac:spMkLst>
        </pc:spChg>
        <pc:spChg chg="mod">
          <ac:chgData name="Kamman, Neil" userId="b7c62489-27b5-47e5-830c-8723a5dbb2a6" providerId="ADAL" clId="{CB055535-E426-4C20-BAF5-C6FE07A5F85A}" dt="2021-10-08T12:08:29.631" v="1552" actId="20577"/>
          <ac:spMkLst>
            <pc:docMk/>
            <pc:sldMk cId="2185642353" sldId="263"/>
            <ac:spMk id="3" creationId="{D35945D6-6589-469A-A06F-13D8A23351B3}"/>
          </ac:spMkLst>
        </pc:spChg>
        <pc:spChg chg="add">
          <ac:chgData name="Kamman, Neil" userId="b7c62489-27b5-47e5-830c-8723a5dbb2a6" providerId="ADAL" clId="{CB055535-E426-4C20-BAF5-C6FE07A5F85A}" dt="2021-10-07T18:44:44.657" v="666" actId="26606"/>
          <ac:spMkLst>
            <pc:docMk/>
            <pc:sldMk cId="2185642353" sldId="263"/>
            <ac:spMk id="9" creationId="{45D37F4E-DDB4-456B-97E0-9937730A039F}"/>
          </ac:spMkLst>
        </pc:spChg>
        <pc:spChg chg="add">
          <ac:chgData name="Kamman, Neil" userId="b7c62489-27b5-47e5-830c-8723a5dbb2a6" providerId="ADAL" clId="{CB055535-E426-4C20-BAF5-C6FE07A5F85A}" dt="2021-10-07T18:44:44.657" v="666" actId="26606"/>
          <ac:spMkLst>
            <pc:docMk/>
            <pc:sldMk cId="2185642353" sldId="263"/>
            <ac:spMk id="11" creationId="{B2DD41CD-8F47-4F56-AD12-4E2FF7696987}"/>
          </ac:spMkLst>
        </pc:spChg>
        <pc:picChg chg="add mod">
          <ac:chgData name="Kamman, Neil" userId="b7c62489-27b5-47e5-830c-8723a5dbb2a6" providerId="ADAL" clId="{CB055535-E426-4C20-BAF5-C6FE07A5F85A}" dt="2021-10-07T18:44:44.657" v="666" actId="26606"/>
          <ac:picMkLst>
            <pc:docMk/>
            <pc:sldMk cId="2185642353" sldId="263"/>
            <ac:picMk id="4" creationId="{397AF434-3514-4B8A-BF15-47925B3A6CBA}"/>
          </ac:picMkLst>
        </pc:picChg>
      </pc:sldChg>
      <pc:sldChg chg="del ord">
        <pc:chgData name="Kamman, Neil" userId="b7c62489-27b5-47e5-830c-8723a5dbb2a6" providerId="ADAL" clId="{CB055535-E426-4C20-BAF5-C6FE07A5F85A}" dt="2021-10-07T18:56:11.849" v="1037" actId="47"/>
        <pc:sldMkLst>
          <pc:docMk/>
          <pc:sldMk cId="3155529927" sldId="264"/>
        </pc:sldMkLst>
      </pc:sldChg>
      <pc:sldChg chg="addSp delSp modSp new mod setBg">
        <pc:chgData name="Kamman, Neil" userId="b7c62489-27b5-47e5-830c-8723a5dbb2a6" providerId="ADAL" clId="{CB055535-E426-4C20-BAF5-C6FE07A5F85A}" dt="2021-10-08T12:05:18.512" v="1447" actId="20577"/>
        <pc:sldMkLst>
          <pc:docMk/>
          <pc:sldMk cId="2841025662" sldId="265"/>
        </pc:sldMkLst>
        <pc:spChg chg="mod">
          <ac:chgData name="Kamman, Neil" userId="b7c62489-27b5-47e5-830c-8723a5dbb2a6" providerId="ADAL" clId="{CB055535-E426-4C20-BAF5-C6FE07A5F85A}" dt="2021-10-07T18:39:32.202" v="466" actId="26606"/>
          <ac:spMkLst>
            <pc:docMk/>
            <pc:sldMk cId="2841025662" sldId="265"/>
            <ac:spMk id="2" creationId="{FDC5A56D-CAB2-4C82-82F1-2E4669DDC83D}"/>
          </ac:spMkLst>
        </pc:spChg>
        <pc:spChg chg="del">
          <ac:chgData name="Kamman, Neil" userId="b7c62489-27b5-47e5-830c-8723a5dbb2a6" providerId="ADAL" clId="{CB055535-E426-4C20-BAF5-C6FE07A5F85A}" dt="2021-10-07T18:30:45.592" v="60"/>
          <ac:spMkLst>
            <pc:docMk/>
            <pc:sldMk cId="2841025662" sldId="265"/>
            <ac:spMk id="3" creationId="{86C6B4D2-F0BD-451D-9D69-E18219F43C28}"/>
          </ac:spMkLst>
        </pc:spChg>
        <pc:spChg chg="add mod">
          <ac:chgData name="Kamman, Neil" userId="b7c62489-27b5-47e5-830c-8723a5dbb2a6" providerId="ADAL" clId="{CB055535-E426-4C20-BAF5-C6FE07A5F85A}" dt="2021-10-08T12:05:18.512" v="1447" actId="20577"/>
          <ac:spMkLst>
            <pc:docMk/>
            <pc:sldMk cId="2841025662" sldId="265"/>
            <ac:spMk id="4" creationId="{10890457-BCBE-42A7-92A6-105899188808}"/>
          </ac:spMkLst>
        </pc:spChg>
        <pc:spChg chg="add">
          <ac:chgData name="Kamman, Neil" userId="b7c62489-27b5-47e5-830c-8723a5dbb2a6" providerId="ADAL" clId="{CB055535-E426-4C20-BAF5-C6FE07A5F85A}" dt="2021-10-07T18:39:32.202" v="466" actId="26606"/>
          <ac:spMkLst>
            <pc:docMk/>
            <pc:sldMk cId="2841025662" sldId="265"/>
            <ac:spMk id="10" creationId="{45D37F4E-DDB4-456B-97E0-9937730A039F}"/>
          </ac:spMkLst>
        </pc:spChg>
        <pc:spChg chg="add">
          <ac:chgData name="Kamman, Neil" userId="b7c62489-27b5-47e5-830c-8723a5dbb2a6" providerId="ADAL" clId="{CB055535-E426-4C20-BAF5-C6FE07A5F85A}" dt="2021-10-07T18:39:32.202" v="466" actId="26606"/>
          <ac:spMkLst>
            <pc:docMk/>
            <pc:sldMk cId="2841025662" sldId="265"/>
            <ac:spMk id="12" creationId="{B2DD41CD-8F47-4F56-AD12-4E2FF7696987}"/>
          </ac:spMkLst>
        </pc:spChg>
        <pc:picChg chg="add mod">
          <ac:chgData name="Kamman, Neil" userId="b7c62489-27b5-47e5-830c-8723a5dbb2a6" providerId="ADAL" clId="{CB055535-E426-4C20-BAF5-C6FE07A5F85A}" dt="2021-10-07T18:39:32.202" v="466" actId="26606"/>
          <ac:picMkLst>
            <pc:docMk/>
            <pc:sldMk cId="2841025662" sldId="265"/>
            <ac:picMk id="5" creationId="{6C853706-8F9F-4C81-A58D-A5E1F9BB0388}"/>
          </ac:picMkLst>
        </pc:picChg>
      </pc:sldChg>
      <pc:sldChg chg="addSp delSp modSp new mod setBg">
        <pc:chgData name="Kamman, Neil" userId="b7c62489-27b5-47e5-830c-8723a5dbb2a6" providerId="ADAL" clId="{CB055535-E426-4C20-BAF5-C6FE07A5F85A}" dt="2021-10-07T19:36:05.664" v="1428" actId="1076"/>
        <pc:sldMkLst>
          <pc:docMk/>
          <pc:sldMk cId="142487408" sldId="266"/>
        </pc:sldMkLst>
        <pc:spChg chg="mod">
          <ac:chgData name="Kamman, Neil" userId="b7c62489-27b5-47e5-830c-8723a5dbb2a6" providerId="ADAL" clId="{CB055535-E426-4C20-BAF5-C6FE07A5F85A}" dt="2021-10-07T19:35:44.263" v="1421" actId="26606"/>
          <ac:spMkLst>
            <pc:docMk/>
            <pc:sldMk cId="142487408" sldId="266"/>
            <ac:spMk id="2" creationId="{41D10063-6D64-4177-82BF-5ABA399F09B2}"/>
          </ac:spMkLst>
        </pc:spChg>
        <pc:spChg chg="del">
          <ac:chgData name="Kamman, Neil" userId="b7c62489-27b5-47e5-830c-8723a5dbb2a6" providerId="ADAL" clId="{CB055535-E426-4C20-BAF5-C6FE07A5F85A}" dt="2021-10-07T18:54:44.681" v="1021" actId="478"/>
          <ac:spMkLst>
            <pc:docMk/>
            <pc:sldMk cId="142487408" sldId="266"/>
            <ac:spMk id="3" creationId="{E96C5361-DE3D-493D-B32F-6240930672AE}"/>
          </ac:spMkLst>
        </pc:spChg>
        <pc:spChg chg="add mod">
          <ac:chgData name="Kamman, Neil" userId="b7c62489-27b5-47e5-830c-8723a5dbb2a6" providerId="ADAL" clId="{CB055535-E426-4C20-BAF5-C6FE07A5F85A}" dt="2021-10-07T19:36:05.664" v="1428" actId="1076"/>
          <ac:spMkLst>
            <pc:docMk/>
            <pc:sldMk cId="142487408" sldId="266"/>
            <ac:spMk id="5" creationId="{6C65FB9E-5318-4834-9FB5-0AF4C0873EBD}"/>
          </ac:spMkLst>
        </pc:spChg>
        <pc:spChg chg="add">
          <ac:chgData name="Kamman, Neil" userId="b7c62489-27b5-47e5-830c-8723a5dbb2a6" providerId="ADAL" clId="{CB055535-E426-4C20-BAF5-C6FE07A5F85A}" dt="2021-10-07T19:35:44.263" v="1421" actId="26606"/>
          <ac:spMkLst>
            <pc:docMk/>
            <pc:sldMk cId="142487408" sldId="266"/>
            <ac:spMk id="10" creationId="{2B97F24A-32CE-4C1C-A50D-3016B394DCFB}"/>
          </ac:spMkLst>
        </pc:spChg>
        <pc:spChg chg="add">
          <ac:chgData name="Kamman, Neil" userId="b7c62489-27b5-47e5-830c-8723a5dbb2a6" providerId="ADAL" clId="{CB055535-E426-4C20-BAF5-C6FE07A5F85A}" dt="2021-10-07T19:35:44.263" v="1421" actId="26606"/>
          <ac:spMkLst>
            <pc:docMk/>
            <pc:sldMk cId="142487408" sldId="266"/>
            <ac:spMk id="12" creationId="{CD8B4F24-440B-49E9-B85D-733523DC064B}"/>
          </ac:spMkLst>
        </pc:spChg>
        <pc:picChg chg="add mod ord">
          <ac:chgData name="Kamman, Neil" userId="b7c62489-27b5-47e5-830c-8723a5dbb2a6" providerId="ADAL" clId="{CB055535-E426-4C20-BAF5-C6FE07A5F85A}" dt="2021-10-07T19:35:50.581" v="1422" actId="1076"/>
          <ac:picMkLst>
            <pc:docMk/>
            <pc:sldMk cId="142487408" sldId="266"/>
            <ac:picMk id="4" creationId="{78C1A6F3-0042-4818-92F3-731007238FC2}"/>
          </ac:picMkLst>
        </pc:picChg>
      </pc:sldChg>
      <pc:sldChg chg="addSp modSp new mod setBg">
        <pc:chgData name="Kamman, Neil" userId="b7c62489-27b5-47e5-830c-8723a5dbb2a6" providerId="ADAL" clId="{CB055535-E426-4C20-BAF5-C6FE07A5F85A}" dt="2021-10-07T19:32:58.477" v="1419" actId="20577"/>
        <pc:sldMkLst>
          <pc:docMk/>
          <pc:sldMk cId="2891830535" sldId="267"/>
        </pc:sldMkLst>
        <pc:spChg chg="mod">
          <ac:chgData name="Kamman, Neil" userId="b7c62489-27b5-47e5-830c-8723a5dbb2a6" providerId="ADAL" clId="{CB055535-E426-4C20-BAF5-C6FE07A5F85A}" dt="2021-10-07T19:32:58.477" v="1419" actId="20577"/>
          <ac:spMkLst>
            <pc:docMk/>
            <pc:sldMk cId="2891830535" sldId="267"/>
            <ac:spMk id="2" creationId="{ADFA5A63-8743-4762-91CE-13419BF30BED}"/>
          </ac:spMkLst>
        </pc:spChg>
        <pc:spChg chg="mod">
          <ac:chgData name="Kamman, Neil" userId="b7c62489-27b5-47e5-830c-8723a5dbb2a6" providerId="ADAL" clId="{CB055535-E426-4C20-BAF5-C6FE07A5F85A}" dt="2021-10-07T19:32:44.241" v="1411" actId="26606"/>
          <ac:spMkLst>
            <pc:docMk/>
            <pc:sldMk cId="2891830535" sldId="267"/>
            <ac:spMk id="3" creationId="{A0592D4F-329E-494C-96C5-809199827C70}"/>
          </ac:spMkLst>
        </pc:spChg>
        <pc:spChg chg="add">
          <ac:chgData name="Kamman, Neil" userId="b7c62489-27b5-47e5-830c-8723a5dbb2a6" providerId="ADAL" clId="{CB055535-E426-4C20-BAF5-C6FE07A5F85A}" dt="2021-10-07T19:32:44.241" v="1411" actId="26606"/>
          <ac:spMkLst>
            <pc:docMk/>
            <pc:sldMk cId="2891830535" sldId="267"/>
            <ac:spMk id="9" creationId="{F13C74B1-5B17-4795-BED0-7140497B445A}"/>
          </ac:spMkLst>
        </pc:spChg>
        <pc:spChg chg="add">
          <ac:chgData name="Kamman, Neil" userId="b7c62489-27b5-47e5-830c-8723a5dbb2a6" providerId="ADAL" clId="{CB055535-E426-4C20-BAF5-C6FE07A5F85A}" dt="2021-10-07T19:32:44.241" v="1411" actId="26606"/>
          <ac:spMkLst>
            <pc:docMk/>
            <pc:sldMk cId="2891830535" sldId="267"/>
            <ac:spMk id="11" creationId="{D4974D33-8DC5-464E-8C6D-BE58F0669C17}"/>
          </ac:spMkLst>
        </pc:spChg>
        <pc:picChg chg="add mod">
          <ac:chgData name="Kamman, Neil" userId="b7c62489-27b5-47e5-830c-8723a5dbb2a6" providerId="ADAL" clId="{CB055535-E426-4C20-BAF5-C6FE07A5F85A}" dt="2021-10-07T19:32:44.241" v="1411" actId="26606"/>
          <ac:picMkLst>
            <pc:docMk/>
            <pc:sldMk cId="2891830535" sldId="267"/>
            <ac:picMk id="4" creationId="{457669C5-73E1-48AB-A1E9-926B66DF755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FBD8B-BD16-4DBD-8215-F147A8518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DD7BAE-3607-4302-9757-FF18A32C9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9FCB6-7B2F-46D5-BB1C-980DE5D5F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EFA3-CF67-4DCB-8CDA-8FF8BD7FE7A1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C31FA-5B28-4EC8-A54B-0187F1FED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10B69-FA72-4ED2-87DF-2F3E8929B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114F-7593-4D0B-9104-C29BD045D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4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E1AC7-2756-4A54-90B1-C334543A4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F4B32A-AABD-4BEA-9A2D-AF3C4952F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D27C9-4EDE-4388-9616-61586695B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EFA3-CF67-4DCB-8CDA-8FF8BD7FE7A1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44B7F-E644-4B69-8519-95B17A766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56771-AD28-453B-A776-A7140A67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114F-7593-4D0B-9104-C29BD045D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07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217D8C-B97B-4319-8F1F-6C134AFAE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B858F5-828F-4E84-851E-E68D053F4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3CF43-7607-4D9F-A92E-BBE56B61D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EFA3-CF67-4DCB-8CDA-8FF8BD7FE7A1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CD6F2-7C92-482C-AEEF-89ADFB1B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06007-3FD3-40AE-A08F-85730A8C9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114F-7593-4D0B-9104-C29BD045D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87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E6487-89C1-45FE-BFDB-433863057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F4EAB-2273-4A30-9F95-9B35694CE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54380-4EF0-43DC-93BD-A0837DEA6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EFA3-CF67-4DCB-8CDA-8FF8BD7FE7A1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B3283-16DF-46B5-98FD-962F7F6BE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EAF20-B965-465A-9813-474E2794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114F-7593-4D0B-9104-C29BD045D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26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6357-A387-433F-99C9-DF7DB616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224B6-F588-408E-818B-B7642B095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BCB8E-18E3-4716-8ED6-9B76A334B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EFA3-CF67-4DCB-8CDA-8FF8BD7FE7A1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BCC67-037F-4470-BCE3-6B8B7852C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CB980-4153-43ED-84AD-10D0A27E1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114F-7593-4D0B-9104-C29BD045D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4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6A90-BA7A-440D-B939-46712CCE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90F53-00C2-4538-A2A8-9D473A235B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71DB5-A21B-46E3-ADCE-912B94299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FAFFB-E504-40AD-89B1-37163E090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EFA3-CF67-4DCB-8CDA-8FF8BD7FE7A1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3A08D-67C3-497F-9089-77550E349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C19C9-740D-4966-BF22-2D07224F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114F-7593-4D0B-9104-C29BD045D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4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E13AB-4C73-4196-AE52-8A94AF301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D23E0-FA9F-4723-9BFF-3863D934D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F666D-DC90-4295-8DC0-923AD4735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1BFFDC-7A33-484B-9962-A468404ABF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E88835-E09D-4943-9F55-D77F67842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2E380F-85D5-41A6-BFE7-DBB96BDE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EFA3-CF67-4DCB-8CDA-8FF8BD7FE7A1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0A19D-B451-4337-8487-149A6672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F2305B-A446-4C3C-97CC-323E734E0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114F-7593-4D0B-9104-C29BD045D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90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D9108-2BA8-48E7-8184-E4E5B4D8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EEDCEF-336D-4151-B16B-E1154CC8E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EFA3-CF67-4DCB-8CDA-8FF8BD7FE7A1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73BE4-9309-4FD0-B84E-4A8ABEAE4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E8652-E9D9-4791-9309-A58A62BA1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114F-7593-4D0B-9104-C29BD045D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0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8F6270-55C8-480A-97AB-C42ED47E8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EFA3-CF67-4DCB-8CDA-8FF8BD7FE7A1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AC678-F499-41D3-920E-2329CEB1D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BA927-D0DD-4959-A02C-119B74E21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114F-7593-4D0B-9104-C29BD045D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3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5A89A-1EFA-4198-933C-E96A1EB7B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0EA76-DEA5-44AC-B88F-87E56F43C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23789-AECC-4C82-9B5B-E6621F028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AB1DE-BFB4-447C-A7DD-9E9C6771B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EFA3-CF67-4DCB-8CDA-8FF8BD7FE7A1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47254-667D-417E-813E-1838FB08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3FBD5-988B-4E8A-880D-4B3E87763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114F-7593-4D0B-9104-C29BD045D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0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859C1-7F3F-49AA-893C-AAE5BC2B5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1BBF83-8B87-4CD3-9F33-AD9916B87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F78C4-2958-4AC8-97E8-F5D66595F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CDE0A-A40D-4F58-A3C9-51BD61492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EFA3-CF67-4DCB-8CDA-8FF8BD7FE7A1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2849A-5F1E-4BF8-A70C-D3A7971BF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8D3FE-56F3-4D46-BD85-7C7FB592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114F-7593-4D0B-9104-C29BD045D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27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D0EC43-82A7-4108-9F91-D8622AD8A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622ED-CECA-45E4-A42E-667D4CD38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FC1A3-AD5B-4CCE-BC2E-40675501F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4EFA3-CF67-4DCB-8CDA-8FF8BD7FE7A1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DD029-7B06-4DEE-9230-B6BDDF699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0B11D-1373-4DCA-B533-1E51FB788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9114F-7593-4D0B-9104-C29BD045D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2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nr.vermont.gov/content/arpa-vermon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155006-6D7E-4889-BB8A-2382886DE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99" r="24734" b="179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BA2D7-BDD0-4E4B-8677-DE429697E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/>
              <a:t>Overview of ARPA-Funded Water Infrastructure Initiatives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D6358-AED0-4672-A493-7AEE3EEAC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1900" dirty="0"/>
          </a:p>
          <a:p>
            <a:pPr algn="l"/>
            <a:r>
              <a:rPr lang="en-US" sz="1900" dirty="0"/>
              <a:t>Oct 7</a:t>
            </a:r>
            <a:r>
              <a:rPr lang="en-US" sz="1900" baseline="30000" dirty="0"/>
              <a:t>th</a:t>
            </a:r>
            <a:r>
              <a:rPr lang="en-US" sz="1900" dirty="0"/>
              <a:t>, 2021</a:t>
            </a:r>
          </a:p>
          <a:p>
            <a:pPr algn="l"/>
            <a:r>
              <a:rPr lang="en-US" sz="1900" dirty="0"/>
              <a:t>Vermont Agency of Natural Resources</a:t>
            </a:r>
          </a:p>
          <a:p>
            <a:pPr algn="l"/>
            <a:endParaRPr lang="en-US" sz="19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103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D10063-6D64-4177-82BF-5ABA399F0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 Get Involved: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5FB9E-5318-4834-9FB5-0AF4C0873EBD}"/>
              </a:ext>
            </a:extLst>
          </p:cNvPr>
          <p:cNvSpPr txBox="1"/>
          <p:nvPr/>
        </p:nvSpPr>
        <p:spPr>
          <a:xfrm>
            <a:off x="1374855" y="5499282"/>
            <a:ext cx="9055504" cy="5104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hlinkClick r:id="rId2"/>
              </a:rPr>
              <a:t>https://anr.vermont.gov/content/arpa-vermont</a:t>
            </a:r>
            <a:r>
              <a:rPr lang="en-US" sz="28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C1A6F3-0042-4818-92F3-731007238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839" y="639520"/>
            <a:ext cx="6903720" cy="45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604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6350D8-DEA9-4EEE-9817-AC8480D79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Healthy Homes Initiative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4614EB-D010-44E2-899C-02A9CC46E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44" y="2929227"/>
            <a:ext cx="6579910" cy="310900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76348-CEA4-43DD-B1CA-72041096C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Grants for projects that provide clean and adequate drinking water, wastewater, stormwater and drainage systems for dwelling units occupied by low-income Vermonters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Two tranches of funding: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Manufactured Home Communities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On-site/residential systems</a:t>
            </a:r>
          </a:p>
        </p:txBody>
      </p:sp>
    </p:spTree>
    <p:extLst>
      <p:ext uri="{BB962C8B-B14F-4D97-AF65-F5344CB8AC3E}">
        <p14:creationId xmlns:p14="http://schemas.microsoft.com/office/powerpoint/2010/main" val="2515462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C5A56D-CAB2-4C82-82F1-2E4669DDC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 dirty="0"/>
              <a:t>Healthy Homes – Manufactured Home Communities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890457-BCBE-42A7-92A6-105899188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1700" dirty="0"/>
              <a:t>Grants available to support both needs assessment and construction</a:t>
            </a:r>
          </a:p>
          <a:p>
            <a:pPr lvl="1"/>
            <a:r>
              <a:rPr lang="en-US" sz="1700" dirty="0"/>
              <a:t>Needs assessment</a:t>
            </a:r>
          </a:p>
          <a:p>
            <a:pPr lvl="2"/>
            <a:r>
              <a:rPr lang="en-US" sz="1700" dirty="0"/>
              <a:t>Grants anticipated to be a maximum of $75,000 per MHC</a:t>
            </a:r>
          </a:p>
          <a:p>
            <a:pPr lvl="2"/>
            <a:r>
              <a:rPr lang="en-US" sz="1700" dirty="0"/>
              <a:t>Anticipate supporting 15-20 assessments in FY22</a:t>
            </a:r>
          </a:p>
          <a:p>
            <a:pPr lvl="1"/>
            <a:r>
              <a:rPr lang="en-US" sz="1700" dirty="0"/>
              <a:t>Construction </a:t>
            </a:r>
          </a:p>
          <a:p>
            <a:pPr lvl="2"/>
            <a:r>
              <a:rPr lang="en-US" sz="1700" dirty="0"/>
              <a:t>Grants will be a maximum of $1,500,000 per MHC</a:t>
            </a:r>
          </a:p>
          <a:p>
            <a:pPr lvl="2"/>
            <a:r>
              <a:rPr lang="en-US" sz="1700" dirty="0"/>
              <a:t>Anticipate supporting 3-7 projects per year</a:t>
            </a:r>
          </a:p>
          <a:p>
            <a:pPr lvl="1"/>
            <a:endParaRPr lang="en-US" sz="1700" dirty="0"/>
          </a:p>
          <a:p>
            <a:pPr lvl="1"/>
            <a:r>
              <a:rPr lang="en-US" sz="1700" dirty="0"/>
              <a:t>RFP issued in late-2021; $3.25m is available in FY22</a:t>
            </a:r>
          </a:p>
          <a:p>
            <a:pPr lvl="1"/>
            <a:endParaRPr lang="en-US" sz="1700" dirty="0"/>
          </a:p>
          <a:p>
            <a:pPr lvl="1"/>
            <a:r>
              <a:rPr lang="en-US" sz="1700" dirty="0"/>
              <a:t>Coordination with federal delegation is on-going </a:t>
            </a:r>
          </a:p>
          <a:p>
            <a:pPr marL="457200" lvl="1" indent="0">
              <a:buNone/>
            </a:pPr>
            <a:r>
              <a:rPr lang="en-US" sz="1700" dirty="0"/>
              <a:t>    re: community-sponsored projects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853706-8F9F-4C81-A58D-A5E1F9BB03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8" r="20437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2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6350D8-DEA9-4EEE-9817-AC8480D79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Healthy Homes Initiative – On-site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76348-CEA4-43DD-B1CA-72041096C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000" dirty="0"/>
              <a:t>Grants available to single family homeowners and owner-occupied multi-unit residential buildings for failed (or failing) water or wastewater systems</a:t>
            </a:r>
          </a:p>
          <a:p>
            <a:pPr lvl="1"/>
            <a:r>
              <a:rPr lang="en-US" sz="2000" dirty="0"/>
              <a:t>Grants will be scaled to income-based need </a:t>
            </a:r>
          </a:p>
          <a:p>
            <a:pPr lvl="1"/>
            <a:r>
              <a:rPr lang="en-US" sz="2000" dirty="0"/>
              <a:t>Fixed award to offset project costs</a:t>
            </a:r>
          </a:p>
          <a:p>
            <a:pPr lvl="1"/>
            <a:r>
              <a:rPr lang="en-US" sz="2000" dirty="0"/>
              <a:t>Anticipate supporting 20-50 projects per year </a:t>
            </a:r>
          </a:p>
          <a:p>
            <a:pPr lvl="2"/>
            <a:endParaRPr lang="en-US" dirty="0"/>
          </a:p>
          <a:p>
            <a:r>
              <a:rPr lang="en-US" sz="2000" dirty="0"/>
              <a:t>Availability notice late 2021; $1m in FY22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Coordination with VLCT, RPCs, Community-lenders and associations to broadly disseminate information to eligible homeowners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2B328D-766C-4050-8D8F-BCB246F4AB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23" r="1422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4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25F92D-06F9-40BB-B794-788862308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Pretreatment Initiative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48CE2-DF2C-4349-8AA0-C0CD38993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1700" dirty="0"/>
              <a:t>Grants to:</a:t>
            </a:r>
          </a:p>
          <a:p>
            <a:pPr lvl="1"/>
            <a:r>
              <a:rPr lang="en-US" sz="1700" dirty="0"/>
              <a:t>Municipal facilities challenged to manage incoming commercial/industrial wastewater; and/or</a:t>
            </a:r>
          </a:p>
          <a:p>
            <a:pPr lvl="1"/>
            <a:r>
              <a:rPr lang="en-US" sz="1700" dirty="0"/>
              <a:t>Private enterprises seeking to grow-in-place but limited by the ability of the receiving facility to accept their high-strength or toxic wastewater</a:t>
            </a:r>
          </a:p>
          <a:p>
            <a:r>
              <a:rPr lang="en-US" sz="1700" dirty="0"/>
              <a:t>Approach</a:t>
            </a:r>
          </a:p>
          <a:p>
            <a:pPr lvl="1"/>
            <a:r>
              <a:rPr lang="en-US" sz="1700" dirty="0"/>
              <a:t>RFI to be issued this month.</a:t>
            </a:r>
          </a:p>
          <a:p>
            <a:pPr lvl="2"/>
            <a:r>
              <a:rPr lang="en-US" sz="1700" dirty="0"/>
              <a:t>Responses will inform development of RFP and cost share rates</a:t>
            </a:r>
          </a:p>
          <a:p>
            <a:pPr lvl="1"/>
            <a:r>
              <a:rPr lang="en-US" sz="1700" dirty="0"/>
              <a:t>RFP issued late-2021; $2m is available in FY22</a:t>
            </a:r>
          </a:p>
          <a:p>
            <a:pPr lvl="1"/>
            <a:r>
              <a:rPr lang="en-US" sz="1700" dirty="0"/>
              <a:t>Facilities installing pretreatment technologies with these funds will need to obtain a user permit to ensure on-going O&amp;M</a:t>
            </a:r>
          </a:p>
          <a:p>
            <a:pPr lvl="2"/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72944-E5C4-410E-AE84-5107A0A1E7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00" r="24737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0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70C898-C349-4BF9-AD66-842869F0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Village Water &amp; Sewer Initiative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56FB9E-B529-4D93-9D45-E42E9BFD07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9" r="35238" b="-1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F99ED-1768-450F-9FE7-4FC4377E7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r>
              <a:rPr lang="en-US" sz="2000" dirty="0"/>
              <a:t>Grants to village centers that lack adequate community-scale water and/or wastewater infrastructure</a:t>
            </a:r>
          </a:p>
          <a:p>
            <a:pPr lvl="1"/>
            <a:r>
              <a:rPr lang="en-US" sz="2000" dirty="0"/>
              <a:t>Used to support final engineering design and construction</a:t>
            </a:r>
          </a:p>
          <a:p>
            <a:pPr lvl="1"/>
            <a:r>
              <a:rPr lang="en-US" sz="2000" dirty="0"/>
              <a:t>Grants scaled to ensure affordability for user rates</a:t>
            </a:r>
          </a:p>
          <a:p>
            <a:pPr lvl="1"/>
            <a:r>
              <a:rPr lang="en-US" sz="2000" dirty="0"/>
              <a:t>Grants will be used to supplement existing grant programs.</a:t>
            </a:r>
          </a:p>
          <a:p>
            <a:r>
              <a:rPr lang="en-US" sz="2000" dirty="0"/>
              <a:t>Approach</a:t>
            </a:r>
          </a:p>
          <a:p>
            <a:pPr lvl="1"/>
            <a:r>
              <a:rPr lang="en-US" sz="2000" dirty="0"/>
              <a:t>Target the ~35 communities that have completed an initial evaluation of a community-scale system(s) in their municipality</a:t>
            </a:r>
          </a:p>
          <a:p>
            <a:pPr lvl="1"/>
            <a:r>
              <a:rPr lang="en-US" sz="2000" dirty="0"/>
              <a:t>RFP issued Fall 2021; $8m in FY22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4056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17DF2-0196-41B8-B38A-5FA2D4896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373285"/>
          </a:xfrm>
        </p:spPr>
        <p:txBody>
          <a:bodyPr anchor="b">
            <a:normAutofit/>
          </a:bodyPr>
          <a:lstStyle/>
          <a:p>
            <a:r>
              <a:rPr lang="en-US" sz="5400" dirty="0"/>
              <a:t>Sewer Overflow Initiative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884589-E901-4FF8-B38E-D87DB7969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77" r="31671" b="-2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AEC7D-1BFA-4110-83B7-B6FF93089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 fontScale="92500"/>
          </a:bodyPr>
          <a:lstStyle/>
          <a:p>
            <a:r>
              <a:rPr lang="en-US" sz="2200" dirty="0"/>
              <a:t>Grants to accelerate elimination of sewer overflows</a:t>
            </a:r>
          </a:p>
          <a:p>
            <a:pPr lvl="1"/>
            <a:r>
              <a:rPr lang="en-US" sz="2200" dirty="0"/>
              <a:t>All communities with sewer overflows are establishing long-term compliance schedules; more than $60m in projects identified</a:t>
            </a:r>
          </a:p>
          <a:p>
            <a:pPr lvl="1"/>
            <a:r>
              <a:rPr lang="en-US" sz="2200" dirty="0"/>
              <a:t>Several municipalities are currently in the process of designing solutions to this costly issue.</a:t>
            </a:r>
          </a:p>
          <a:p>
            <a:r>
              <a:rPr lang="en-US" sz="2200" dirty="0"/>
              <a:t>Approach</a:t>
            </a:r>
          </a:p>
          <a:p>
            <a:pPr lvl="1"/>
            <a:r>
              <a:rPr lang="en-US" sz="2200" dirty="0"/>
              <a:t>Municipalities will apply thru existing framework for state revolving loan funds (Project Priority List) but awards will be 100% grant</a:t>
            </a:r>
          </a:p>
          <a:p>
            <a:pPr lvl="1"/>
            <a:r>
              <a:rPr lang="en-US" sz="2200" dirty="0"/>
              <a:t>Will be ranked using existing </a:t>
            </a:r>
            <a:r>
              <a:rPr lang="en-US" sz="2200" b="0" i="0" dirty="0">
                <a:effectLst/>
                <a:latin typeface="Calibri" panose="020F0502020204030204" pitchFamily="34" charset="0"/>
              </a:rPr>
              <a:t>Municipal Pollution Control Priority System for biggest water quality results</a:t>
            </a:r>
            <a:endParaRPr lang="en-US" sz="2200" dirty="0"/>
          </a:p>
          <a:p>
            <a:pPr lvl="1"/>
            <a:r>
              <a:rPr lang="en-US" sz="2200" dirty="0"/>
              <a:t>$10m available in FY22</a:t>
            </a:r>
          </a:p>
          <a:p>
            <a:pPr lvl="1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079337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6F13B-677B-4BE8-AC4E-75EF0D777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3-Acre Stormwater Initiative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945D6-6589-469A-A06F-13D8A2335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672954"/>
            <a:ext cx="7103165" cy="5185046"/>
          </a:xfrm>
        </p:spPr>
        <p:txBody>
          <a:bodyPr anchor="t">
            <a:normAutofit/>
          </a:bodyPr>
          <a:lstStyle/>
          <a:p>
            <a:r>
              <a:rPr lang="en-US" sz="2000" dirty="0"/>
              <a:t>Grants to property owners to enable compliance with state and federal requirements for stormwater management</a:t>
            </a:r>
          </a:p>
          <a:p>
            <a:r>
              <a:rPr lang="en-US" sz="2000" dirty="0"/>
              <a:t>$5.5M available for FY22</a:t>
            </a:r>
          </a:p>
          <a:p>
            <a:r>
              <a:rPr lang="en-US" sz="2000" dirty="0"/>
              <a:t>Supplemented by Clean Water Board with $3.5M</a:t>
            </a:r>
          </a:p>
          <a:p>
            <a:r>
              <a:rPr lang="en-US" sz="2000" dirty="0"/>
              <a:t>Approach</a:t>
            </a:r>
          </a:p>
          <a:p>
            <a:pPr lvl="1"/>
            <a:r>
              <a:rPr lang="en-US" sz="2000" dirty="0"/>
              <a:t>ANR will hire engineering contractor(s) to provide site assessment, design and permitting, and construction management services for individual property owners / HOAs, </a:t>
            </a:r>
            <a:r>
              <a:rPr lang="en-US" sz="2000"/>
              <a:t>small businesses.</a:t>
            </a:r>
            <a:endParaRPr lang="en-US" sz="2000" dirty="0"/>
          </a:p>
          <a:p>
            <a:pPr lvl="1"/>
            <a:r>
              <a:rPr lang="en-US" sz="2000" dirty="0"/>
              <a:t>ANR will also enhance support for the Green Schools Initiative</a:t>
            </a:r>
          </a:p>
          <a:p>
            <a:r>
              <a:rPr lang="en-US" sz="1900" dirty="0"/>
              <a:t>RFP issued Fall 2021; $3-6M in FY22 (early focus on site assessment and design)</a:t>
            </a:r>
          </a:p>
          <a:p>
            <a:r>
              <a:rPr lang="en-US" sz="1900" dirty="0"/>
              <a:t>RFP for final design and construction of public-private partnership projects will be issued late-2021; $2-4M in FY22</a:t>
            </a:r>
          </a:p>
          <a:p>
            <a:pPr lvl="1"/>
            <a:endParaRPr lang="en-US" sz="1500" dirty="0"/>
          </a:p>
          <a:p>
            <a:pPr lvl="1"/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AF434-3514-4B8A-BF15-47925B3A6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97" r="23861" b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42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A5A63-8743-4762-91CE-13419BF30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Clean Water Projects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92D4F-329E-494C-96C5-809199827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1900" dirty="0"/>
              <a:t>$10M/year for FY22, FY23, FY24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/>
              <a:t>Directed by the Clean Water Board. For FY22:</a:t>
            </a:r>
          </a:p>
          <a:p>
            <a:pPr lvl="1"/>
            <a:r>
              <a:rPr lang="en-US" sz="1900" dirty="0"/>
              <a:t>$3.5M to Agency of Ag. Food and Markets to support WQ Grants </a:t>
            </a:r>
          </a:p>
          <a:p>
            <a:pPr lvl="1"/>
            <a:r>
              <a:rPr lang="en-US" sz="1900" dirty="0"/>
              <a:t>$3.5 to Support Three-acre stormwater requirements</a:t>
            </a:r>
          </a:p>
          <a:p>
            <a:pPr lvl="1"/>
            <a:r>
              <a:rPr lang="en-US" sz="1900" dirty="0"/>
              <a:t>$3M to enhance Pollution Control Grants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7669C5-73E1-48AB-A1E9-926B66DF7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94" r="59564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91830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624</Words>
  <Application>Microsoft Office PowerPoint</Application>
  <PresentationFormat>Widescreen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Overview of ARPA-Funded Water Infrastructure Initiatives</vt:lpstr>
      <vt:lpstr>Healthy Homes Initiative</vt:lpstr>
      <vt:lpstr>Healthy Homes – Manufactured Home Communities</vt:lpstr>
      <vt:lpstr>Healthy Homes Initiative – On-site</vt:lpstr>
      <vt:lpstr>Pretreatment Initiative</vt:lpstr>
      <vt:lpstr>Village Water &amp; Sewer Initiative</vt:lpstr>
      <vt:lpstr>Sewer Overflow Initiative</vt:lpstr>
      <vt:lpstr>3-Acre Stormwater Initiative</vt:lpstr>
      <vt:lpstr>Clean Water Projects</vt:lpstr>
      <vt:lpstr>To Get Involved: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Moore, Julie</dc:creator>
  <cp:lastModifiedBy>Kamman, Neil</cp:lastModifiedBy>
  <cp:revision>2</cp:revision>
  <dcterms:created xsi:type="dcterms:W3CDTF">2021-08-20T09:48:15Z</dcterms:created>
  <dcterms:modified xsi:type="dcterms:W3CDTF">2021-10-08T12:08:50Z</dcterms:modified>
</cp:coreProperties>
</file>